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8ab8d59e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8ab8d59e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a23706853_8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a23706853_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b="1">
                <a:solidFill>
                  <a:schemeClr val="dk1"/>
                </a:solidFill>
              </a:rPr>
              <a:t>Hardware:</a:t>
            </a:r>
            <a:endParaRPr sz="1300">
              <a:solidFill>
                <a:schemeClr val="dk1"/>
              </a:solidFill>
            </a:endParaRPr>
          </a:p>
          <a:p>
            <a:pPr marL="0" lvl="0" indent="0" algn="l" rtl="0">
              <a:lnSpc>
                <a:spcPct val="115000"/>
              </a:lnSpc>
              <a:spcBef>
                <a:spcPts val="1100"/>
              </a:spcBef>
              <a:spcAft>
                <a:spcPts val="0"/>
              </a:spcAft>
              <a:buClr>
                <a:schemeClr val="dk1"/>
              </a:buClr>
              <a:buSzPts val="1100"/>
              <a:buFont typeface="Arial"/>
              <a:buNone/>
            </a:pPr>
            <a:r>
              <a:rPr lang="en" sz="1300">
                <a:solidFill>
                  <a:schemeClr val="dk1"/>
                </a:solidFill>
              </a:rPr>
              <a:t>Dynamic Developers is a small team based company where due to the global climate, team members are working remotely. Therefore, hardware components and setup range between the group, however, all developer setups are able to successfully and effectively work on system design, including UI work and the coding of the application. </a:t>
            </a:r>
            <a:endParaRPr sz="1300">
              <a:solidFill>
                <a:schemeClr val="dk1"/>
              </a:solidFill>
            </a:endParaRPr>
          </a:p>
          <a:p>
            <a:pPr marL="546100" lvl="0" indent="-311150" algn="l" rtl="0">
              <a:lnSpc>
                <a:spcPct val="115000"/>
              </a:lnSpc>
              <a:spcBef>
                <a:spcPts val="1100"/>
              </a:spcBef>
              <a:spcAft>
                <a:spcPts val="0"/>
              </a:spcAft>
              <a:buClr>
                <a:schemeClr val="dk1"/>
              </a:buClr>
              <a:buSzPts val="1300"/>
              <a:buChar char="●"/>
            </a:pPr>
            <a:r>
              <a:rPr lang="en" sz="1300">
                <a:solidFill>
                  <a:schemeClr val="dk1"/>
                </a:solidFill>
              </a:rPr>
              <a:t>Developer Computers consisting of:</a:t>
            </a:r>
            <a:br>
              <a:rPr lang="en" sz="1300">
                <a:solidFill>
                  <a:schemeClr val="dk1"/>
                </a:solidFill>
              </a:rPr>
            </a:br>
            <a:r>
              <a:rPr lang="en" sz="1300">
                <a:solidFill>
                  <a:schemeClr val="dk1"/>
                </a:solidFill>
              </a:rPr>
              <a:t>- 8GHz Server Suite</a:t>
            </a:r>
            <a:br>
              <a:rPr lang="en" sz="1300">
                <a:solidFill>
                  <a:schemeClr val="dk1"/>
                </a:solidFill>
              </a:rPr>
            </a:br>
            <a:r>
              <a:rPr lang="en" sz="1300">
                <a:solidFill>
                  <a:schemeClr val="dk1"/>
                </a:solidFill>
              </a:rPr>
              <a:t>- RAM: 8 GB</a:t>
            </a:r>
            <a:br>
              <a:rPr lang="en" sz="1300">
                <a:solidFill>
                  <a:schemeClr val="dk1"/>
                </a:solidFill>
              </a:rPr>
            </a:br>
            <a:r>
              <a:rPr lang="en" sz="1300">
                <a:solidFill>
                  <a:schemeClr val="dk1"/>
                </a:solidFill>
              </a:rPr>
              <a:t>- 6x 80GB 15,000 RPM Hard Drive</a:t>
            </a:r>
            <a:br>
              <a:rPr lang="en" sz="1300">
                <a:solidFill>
                  <a:schemeClr val="dk1"/>
                </a:solidFill>
              </a:rPr>
            </a:br>
            <a:r>
              <a:rPr lang="en" sz="1300">
                <a:solidFill>
                  <a:schemeClr val="dk1"/>
                </a:solidFill>
              </a:rPr>
              <a:t>- 6x Power Cord + Charger</a:t>
            </a:r>
            <a:br>
              <a:rPr lang="en" sz="1300">
                <a:solidFill>
                  <a:schemeClr val="dk1"/>
                </a:solidFill>
              </a:rPr>
            </a:br>
            <a:r>
              <a:rPr lang="en" sz="1300">
                <a:solidFill>
                  <a:schemeClr val="dk1"/>
                </a:solidFill>
              </a:rPr>
              <a:t>- 1 TB SAN Storage Device</a:t>
            </a:r>
            <a:br>
              <a:rPr lang="en" sz="1300">
                <a:solidFill>
                  <a:schemeClr val="dk1"/>
                </a:solidFill>
              </a:rPr>
            </a:br>
            <a:r>
              <a:rPr lang="en" sz="1300">
                <a:solidFill>
                  <a:schemeClr val="dk1"/>
                </a:solidFill>
              </a:rPr>
              <a:t>- 6x Dell P3000 Workstations</a:t>
            </a:r>
            <a:br>
              <a:rPr lang="en" sz="1300">
                <a:solidFill>
                  <a:schemeClr val="dk1"/>
                </a:solidFill>
              </a:rPr>
            </a:br>
            <a:r>
              <a:rPr lang="en" sz="1300">
                <a:solidFill>
                  <a:schemeClr val="dk1"/>
                </a:solidFill>
              </a:rPr>
              <a:t>- 6x Viable Wifi Routers</a:t>
            </a:r>
            <a:endParaRPr sz="1300">
              <a:solidFill>
                <a:schemeClr val="dk1"/>
              </a:solidFill>
            </a:endParaRPr>
          </a:p>
          <a:p>
            <a:pPr marL="0" lvl="0" indent="0" algn="l" rtl="0">
              <a:lnSpc>
                <a:spcPct val="115000"/>
              </a:lnSpc>
              <a:spcBef>
                <a:spcPts val="4000"/>
              </a:spcBef>
              <a:spcAft>
                <a:spcPts val="0"/>
              </a:spcAft>
              <a:buClr>
                <a:schemeClr val="dk1"/>
              </a:buClr>
              <a:buSzPts val="1100"/>
              <a:buFont typeface="Arial"/>
              <a:buNone/>
            </a:pPr>
            <a:r>
              <a:rPr lang="en" sz="1300" b="1">
                <a:solidFill>
                  <a:schemeClr val="dk1"/>
                </a:solidFill>
              </a:rPr>
              <a:t>Software:</a:t>
            </a:r>
            <a:br>
              <a:rPr lang="en" sz="1300" b="1">
                <a:solidFill>
                  <a:schemeClr val="dk1"/>
                </a:solidFill>
              </a:rPr>
            </a:br>
            <a:r>
              <a:rPr lang="en" sz="1300">
                <a:solidFill>
                  <a:schemeClr val="dk1"/>
                </a:solidFill>
              </a:rPr>
              <a:t>Dynamic Developers’ application works with various components in conjunction to store and display user inputted data. The software creates a database in which input can be entered and modified by users to make information easily accessible by the user. </a:t>
            </a:r>
            <a:r>
              <a:rPr lang="en" sz="1350">
                <a:solidFill>
                  <a:schemeClr val="dk1"/>
                </a:solidFill>
              </a:rPr>
              <a:t>The components the team currently has is as follows:</a:t>
            </a:r>
            <a:endParaRPr sz="13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Car Tab: Ability to add a vehicle to the app and/or select a previously added vehicle.</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Info Tab: Users can specify a name, the make, model, and year for the vehicle they have added.</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Log and Reminder Tab: Stores reminders, and gives ability to log maintenance service data.</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Time tracking</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Notes </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Displays events added to log</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Mileage Tab: Holds and calculates the mileage of the users vehicle.</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Mileage at last oil change</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Current mileage</a:t>
            </a:r>
            <a:endParaRPr sz="1300">
              <a:solidFill>
                <a:schemeClr val="dk1"/>
              </a:solidFill>
            </a:endParaRPr>
          </a:p>
          <a:p>
            <a:pPr marL="914400" lvl="1" indent="-311150" algn="l" rtl="0">
              <a:lnSpc>
                <a:spcPct val="115000"/>
              </a:lnSpc>
              <a:spcBef>
                <a:spcPts val="0"/>
              </a:spcBef>
              <a:spcAft>
                <a:spcPts val="0"/>
              </a:spcAft>
              <a:buClr>
                <a:schemeClr val="dk1"/>
              </a:buClr>
              <a:buSzPts val="1300"/>
              <a:buChar char="○"/>
            </a:pPr>
            <a:r>
              <a:rPr lang="en" sz="1300">
                <a:solidFill>
                  <a:schemeClr val="dk1"/>
                </a:solidFill>
              </a:rPr>
              <a:t>Date of last oil change</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Settings Tab: Provides users with logout function.</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Google API: Gives user google login access to store and hold data.</a:t>
            </a:r>
            <a:br>
              <a:rPr lang="en" sz="1300">
                <a:solidFill>
                  <a:schemeClr val="dk1"/>
                </a:solidFill>
              </a:rPr>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a23706853_8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a23706853_8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a23706853_8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a23706853_8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a23706853_8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a23706853_8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a23706853_1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a23706853_1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a23706853_8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a23706853_8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b8d59e61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b8d59e6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ab8d59e61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ab8d59e6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ab8d59e61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ab8d59e6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a2370685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a237068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a23706853_8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a23706853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a23706853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a23706853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a23706853_8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a23706853_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 in our app is somewhat user based, as all data is secured onto the user’s computer in a text file, such as all the car information and the notes for each car.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a23706853_8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a23706853_8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screen/module is the log screen, in which the user will be able to set reminders and record notes for separate vehicles. Also the app will display whatever car is currently selected through the car menu in the top through the name, make, model, year, and trim. In addition to this, the user will be able to select which note they’d like to edit or to create a new one using a dropdown menu, in which all notes for the current car are shown. Transistion to Alyssa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52" name="Google Shape;52;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B17C5"/>
        </a:solidFill>
        <a:effectLst/>
      </p:bgPr>
    </p:bg>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4246327" y="0"/>
            <a:ext cx="4897674" cy="5143500"/>
          </a:xfrm>
          <a:prstGeom prst="rect">
            <a:avLst/>
          </a:prstGeom>
          <a:noFill/>
          <a:ln>
            <a:noFill/>
          </a:ln>
        </p:spPr>
      </p:pic>
      <p:sp>
        <p:nvSpPr>
          <p:cNvPr id="60" name="Google Shape;60;p14"/>
          <p:cNvSpPr txBox="1">
            <a:spLocks noGrp="1"/>
          </p:cNvSpPr>
          <p:nvPr>
            <p:ph type="ctrTitle"/>
          </p:nvPr>
        </p:nvSpPr>
        <p:spPr>
          <a:xfrm>
            <a:off x="311688" y="418125"/>
            <a:ext cx="8520600" cy="10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Car-Nerd</a:t>
            </a:r>
            <a:endParaRPr/>
          </a:p>
        </p:txBody>
      </p:sp>
      <p:sp>
        <p:nvSpPr>
          <p:cNvPr id="61" name="Google Shape;61;p14"/>
          <p:cNvSpPr txBox="1">
            <a:spLocks noGrp="1"/>
          </p:cNvSpPr>
          <p:nvPr>
            <p:ph type="subTitle" idx="1"/>
          </p:nvPr>
        </p:nvSpPr>
        <p:spPr>
          <a:xfrm>
            <a:off x="311688" y="1198950"/>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Phase Two </a:t>
            </a:r>
            <a:endParaRPr>
              <a:solidFill>
                <a:srgbClr val="000000"/>
              </a:solidFill>
            </a:endParaRPr>
          </a:p>
          <a:p>
            <a:pPr marL="0" lvl="0" indent="0" algn="l" rtl="0">
              <a:spcBef>
                <a:spcPts val="0"/>
              </a:spcBef>
              <a:spcAft>
                <a:spcPts val="0"/>
              </a:spcAft>
              <a:buNone/>
            </a:pPr>
            <a:r>
              <a:rPr lang="en">
                <a:solidFill>
                  <a:srgbClr val="000000"/>
                </a:solidFill>
              </a:rPr>
              <a:t>Dynamic Developers</a:t>
            </a:r>
            <a:endParaRPr>
              <a:solidFill>
                <a:srgbClr val="000000"/>
              </a:solidFill>
            </a:endParaRPr>
          </a:p>
        </p:txBody>
      </p:sp>
      <p:pic>
        <p:nvPicPr>
          <p:cNvPr id="62" name="Google Shape;62;p14"/>
          <p:cNvPicPr preferRelativeResize="0"/>
          <p:nvPr/>
        </p:nvPicPr>
        <p:blipFill>
          <a:blip r:embed="rId4">
            <a:alphaModFix/>
          </a:blip>
          <a:stretch>
            <a:fillRect/>
          </a:stretch>
        </p:blipFill>
        <p:spPr>
          <a:xfrm>
            <a:off x="7160627" y="3081176"/>
            <a:ext cx="1237777" cy="12999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360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Architectural Graph</a:t>
            </a:r>
            <a:endParaRPr/>
          </a:p>
        </p:txBody>
      </p:sp>
      <p:sp>
        <p:nvSpPr>
          <p:cNvPr id="126" name="Google Shape;126;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27" name="Google Shape;127;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8" name="Google Shape;128;p23"/>
          <p:cNvPicPr preferRelativeResize="0"/>
          <p:nvPr/>
        </p:nvPicPr>
        <p:blipFill>
          <a:blip r:embed="rId3">
            <a:alphaModFix/>
          </a:blip>
          <a:stretch>
            <a:fillRect/>
          </a:stretch>
        </p:blipFill>
        <p:spPr>
          <a:xfrm>
            <a:off x="311700" y="1028700"/>
            <a:ext cx="8435025" cy="366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49250" y="2233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5" name="Google Shape;135;p24"/>
          <p:cNvPicPr preferRelativeResize="0"/>
          <p:nvPr/>
        </p:nvPicPr>
        <p:blipFill>
          <a:blip r:embed="rId3">
            <a:alphaModFix/>
          </a:blip>
          <a:stretch>
            <a:fillRect/>
          </a:stretch>
        </p:blipFill>
        <p:spPr>
          <a:xfrm>
            <a:off x="37550" y="1788000"/>
            <a:ext cx="4270550" cy="1190625"/>
          </a:xfrm>
          <a:prstGeom prst="rect">
            <a:avLst/>
          </a:prstGeom>
          <a:noFill/>
          <a:ln>
            <a:noFill/>
          </a:ln>
        </p:spPr>
      </p:pic>
      <p:sp>
        <p:nvSpPr>
          <p:cNvPr id="136" name="Google Shape;136;p24"/>
          <p:cNvSpPr/>
          <p:nvPr/>
        </p:nvSpPr>
        <p:spPr>
          <a:xfrm>
            <a:off x="103250" y="2280125"/>
            <a:ext cx="1821000" cy="206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7" name="Google Shape;137;p24"/>
          <p:cNvSpPr/>
          <p:nvPr/>
        </p:nvSpPr>
        <p:spPr>
          <a:xfrm>
            <a:off x="3108975" y="2163450"/>
            <a:ext cx="513900" cy="116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cxnSp>
        <p:nvCxnSpPr>
          <p:cNvPr id="138" name="Google Shape;138;p24"/>
          <p:cNvCxnSpPr/>
          <p:nvPr/>
        </p:nvCxnSpPr>
        <p:spPr>
          <a:xfrm>
            <a:off x="3926475" y="3355500"/>
            <a:ext cx="507000" cy="1549500"/>
          </a:xfrm>
          <a:prstGeom prst="straightConnector1">
            <a:avLst/>
          </a:prstGeom>
          <a:noFill/>
          <a:ln w="9525" cap="flat" cmpd="sng">
            <a:solidFill>
              <a:srgbClr val="000000"/>
            </a:solidFill>
            <a:prstDash val="solid"/>
            <a:round/>
            <a:headEnd type="none" w="med" len="med"/>
            <a:tailEnd type="triangle" w="med" len="med"/>
          </a:ln>
        </p:spPr>
      </p:cxnSp>
      <p:sp>
        <p:nvSpPr>
          <p:cNvPr id="139" name="Google Shape;139;p24"/>
          <p:cNvSpPr/>
          <p:nvPr/>
        </p:nvSpPr>
        <p:spPr>
          <a:xfrm>
            <a:off x="37550" y="1788000"/>
            <a:ext cx="4129800" cy="156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24"/>
          <p:cNvPicPr preferRelativeResize="0"/>
          <p:nvPr/>
        </p:nvPicPr>
        <p:blipFill>
          <a:blip r:embed="rId4">
            <a:alphaModFix/>
          </a:blip>
          <a:stretch>
            <a:fillRect/>
          </a:stretch>
        </p:blipFill>
        <p:spPr>
          <a:xfrm>
            <a:off x="1120300" y="4140250"/>
            <a:ext cx="2105025" cy="428625"/>
          </a:xfrm>
          <a:prstGeom prst="rect">
            <a:avLst/>
          </a:prstGeom>
          <a:noFill/>
          <a:ln>
            <a:noFill/>
          </a:ln>
        </p:spPr>
      </p:pic>
      <p:pic>
        <p:nvPicPr>
          <p:cNvPr id="141" name="Google Shape;141;p24"/>
          <p:cNvPicPr preferRelativeResize="0"/>
          <p:nvPr/>
        </p:nvPicPr>
        <p:blipFill>
          <a:blip r:embed="rId5">
            <a:alphaModFix/>
          </a:blip>
          <a:stretch>
            <a:fillRect/>
          </a:stretch>
        </p:blipFill>
        <p:spPr>
          <a:xfrm>
            <a:off x="4461075" y="55000"/>
            <a:ext cx="4649674" cy="49796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Constraints</a:t>
            </a:r>
            <a:endParaRPr/>
          </a:p>
        </p:txBody>
      </p:sp>
      <p:sp>
        <p:nvSpPr>
          <p:cNvPr id="147" name="Google Shape;147;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a:solidFill>
                  <a:schemeClr val="dk1"/>
                </a:solidFill>
              </a:rPr>
              <a:t>The team has identified a few limitations that will have an impact on the design process. To date, the limitations are as follows:</a:t>
            </a:r>
            <a:endParaRPr sz="1300">
              <a:solidFill>
                <a:schemeClr val="dk1"/>
              </a:solidFill>
            </a:endParaRPr>
          </a:p>
          <a:p>
            <a:pPr marL="0" lvl="0" indent="0" algn="l" rtl="0">
              <a:spcBef>
                <a:spcPts val="1200"/>
              </a:spcBef>
              <a:spcAft>
                <a:spcPts val="1200"/>
              </a:spcAft>
              <a:buNone/>
            </a:pPr>
            <a:r>
              <a:rPr lang="en" sz="1300">
                <a:solidFill>
                  <a:schemeClr val="dk1"/>
                </a:solidFill>
              </a:rPr>
              <a:t>Finding the time to create Car-Nerd is a challenge due to the team members having multiple priorities to deal with and being in separate locations working remotely. Schedule conflicts also play a role in this limitation</a:t>
            </a:r>
            <a:endParaRPr/>
          </a:p>
        </p:txBody>
      </p:sp>
      <p:sp>
        <p:nvSpPr>
          <p:cNvPr id="148" name="Google Shape;148;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a:solidFill>
                  <a:schemeClr val="dk1"/>
                </a:solidFill>
              </a:rPr>
              <a:t>With Car-Nerd only being deployed as a desktop application, users will not have access to it when they are away from their computer which impacts the overall design appeal of the application. Additionally, access to the internet is required, so there is no offline functionality.</a:t>
            </a:r>
            <a:endParaRPr sz="1300">
              <a:solidFill>
                <a:schemeClr val="dk1"/>
              </a:solidFill>
            </a:endParaRPr>
          </a:p>
          <a:p>
            <a:pPr marL="0" lvl="0" indent="0" algn="l" rtl="0">
              <a:spcBef>
                <a:spcPts val="1200"/>
              </a:spcBef>
              <a:spcAft>
                <a:spcPts val="0"/>
              </a:spcAft>
              <a:buNone/>
            </a:pPr>
            <a:r>
              <a:rPr lang="en" sz="1300">
                <a:solidFill>
                  <a:schemeClr val="dk1"/>
                </a:solidFill>
              </a:rPr>
              <a:t>Some team members are not versed in some of the applications being used to create and maintain Car-Nerd, such as GitHub and Java. This impacts the design process as the team has to learn these applications while at the same time, contributing to the design process. </a:t>
            </a:r>
            <a:endParaRPr/>
          </a:p>
          <a:p>
            <a:pPr marL="0" lvl="0" indent="0" algn="l" rtl="0">
              <a:spcBef>
                <a:spcPts val="12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210650" y="17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Mileage Module</a:t>
            </a:r>
            <a:endParaRPr/>
          </a:p>
        </p:txBody>
      </p:sp>
      <p:sp>
        <p:nvSpPr>
          <p:cNvPr id="154" name="Google Shape;154;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55" name="Google Shape;155;p26"/>
          <p:cNvSpPr txBox="1">
            <a:spLocks noGrp="1"/>
          </p:cNvSpPr>
          <p:nvPr>
            <p:ph type="body" idx="2"/>
          </p:nvPr>
        </p:nvSpPr>
        <p:spPr>
          <a:xfrm>
            <a:off x="5061000" y="863550"/>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When the user selects a vehicle they will be asked for their current mileage. This information is stored along with the date.</a:t>
            </a:r>
            <a:endParaRPr>
              <a:solidFill>
                <a:srgbClr val="000000"/>
              </a:solidFill>
            </a:endParaRPr>
          </a:p>
          <a:p>
            <a:pPr marL="0" lvl="0" indent="0" algn="l" rtl="0">
              <a:spcBef>
                <a:spcPts val="1600"/>
              </a:spcBef>
              <a:spcAft>
                <a:spcPts val="0"/>
              </a:spcAft>
              <a:buNone/>
            </a:pPr>
            <a:r>
              <a:rPr lang="en">
                <a:solidFill>
                  <a:srgbClr val="000000"/>
                </a:solidFill>
              </a:rPr>
              <a:t>Mileage is tracked for maintenance checks and as reference for the users to see how far they travel in a given timeframe.</a:t>
            </a:r>
            <a:endParaRPr>
              <a:solidFill>
                <a:srgbClr val="000000"/>
              </a:solidFill>
            </a:endParaRPr>
          </a:p>
          <a:p>
            <a:pPr marL="0" lvl="0" indent="0" algn="l" rtl="0">
              <a:spcBef>
                <a:spcPts val="1600"/>
              </a:spcBef>
              <a:spcAft>
                <a:spcPts val="1600"/>
              </a:spcAft>
              <a:buNone/>
            </a:pPr>
            <a:endParaRPr/>
          </a:p>
        </p:txBody>
      </p:sp>
      <p:pic>
        <p:nvPicPr>
          <p:cNvPr id="156" name="Google Shape;156;p26"/>
          <p:cNvPicPr preferRelativeResize="0"/>
          <p:nvPr/>
        </p:nvPicPr>
        <p:blipFill>
          <a:blip r:embed="rId3">
            <a:alphaModFix/>
          </a:blip>
          <a:stretch>
            <a:fillRect/>
          </a:stretch>
        </p:blipFill>
        <p:spPr>
          <a:xfrm>
            <a:off x="169175" y="854575"/>
            <a:ext cx="4566100" cy="4187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024600" y="78300"/>
            <a:ext cx="309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pic>
        <p:nvPicPr>
          <p:cNvPr id="162" name="Google Shape;162;p27"/>
          <p:cNvPicPr preferRelativeResize="0"/>
          <p:nvPr/>
        </p:nvPicPr>
        <p:blipFill>
          <a:blip r:embed="rId3">
            <a:alphaModFix/>
          </a:blip>
          <a:stretch>
            <a:fillRect/>
          </a:stretch>
        </p:blipFill>
        <p:spPr>
          <a:xfrm>
            <a:off x="2533575" y="751825"/>
            <a:ext cx="4318324" cy="4318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168" name="Google Shape;16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Clr>
                <a:schemeClr val="dk1"/>
              </a:buClr>
              <a:buSzPts val="1300"/>
              <a:buChar char="●"/>
            </a:pPr>
            <a:r>
              <a:rPr lang="en" sz="1300">
                <a:solidFill>
                  <a:schemeClr val="dk1"/>
                </a:solidFill>
              </a:rPr>
              <a:t>Car-Nerd. (2020, June 6). </a:t>
            </a:r>
            <a:r>
              <a:rPr lang="en" sz="1300" i="1">
                <a:solidFill>
                  <a:schemeClr val="dk1"/>
                </a:solidFill>
              </a:rPr>
              <a:t>Phase Two Meeting Notes. </a:t>
            </a:r>
            <a:r>
              <a:rPr lang="en" sz="1300">
                <a:solidFill>
                  <a:schemeClr val="dk1"/>
                </a:solidFill>
              </a:rPr>
              <a:t>Dynamic Developers, Cottleville, MO.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Car-Nerd. (2020, June 10). </a:t>
            </a:r>
            <a:r>
              <a:rPr lang="en" sz="1300" i="1">
                <a:solidFill>
                  <a:schemeClr val="dk1"/>
                </a:solidFill>
              </a:rPr>
              <a:t>Phase Two Meeting Notes. </a:t>
            </a:r>
            <a:r>
              <a:rPr lang="en" sz="1300">
                <a:solidFill>
                  <a:schemeClr val="dk1"/>
                </a:solidFill>
              </a:rPr>
              <a:t>Dynamic Developers, Cottleville, MO.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Car-Nerd. (2020, June 15). </a:t>
            </a:r>
            <a:r>
              <a:rPr lang="en" sz="1300" i="1">
                <a:solidFill>
                  <a:schemeClr val="dk1"/>
                </a:solidFill>
              </a:rPr>
              <a:t>Phase Two Meeting Notes. </a:t>
            </a:r>
            <a:r>
              <a:rPr lang="en" sz="1300">
                <a:solidFill>
                  <a:schemeClr val="dk1"/>
                </a:solidFill>
              </a:rPr>
              <a:t>Dynamic Developers, Cottleville, MO.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Car-Nerd. (2020, June 17). </a:t>
            </a:r>
            <a:r>
              <a:rPr lang="en" sz="1300" i="1">
                <a:solidFill>
                  <a:schemeClr val="dk1"/>
                </a:solidFill>
              </a:rPr>
              <a:t>Phase Two Meeting Notes. </a:t>
            </a:r>
            <a:r>
              <a:rPr lang="en" sz="1300">
                <a:solidFill>
                  <a:schemeClr val="dk1"/>
                </a:solidFill>
              </a:rPr>
              <a:t>Dynamic Developers, Cottleville, MO.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Car-Nerd. (2020, June 20). </a:t>
            </a:r>
            <a:r>
              <a:rPr lang="en" sz="1300" i="1">
                <a:solidFill>
                  <a:schemeClr val="dk1"/>
                </a:solidFill>
              </a:rPr>
              <a:t>Phase Two Meeting Notes. </a:t>
            </a:r>
            <a:r>
              <a:rPr lang="en" sz="1300">
                <a:solidFill>
                  <a:schemeClr val="dk1"/>
                </a:solidFill>
              </a:rPr>
              <a:t>Dynamic Developers, Cottleville, MO.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Car-Nerd. (2020, June 22). </a:t>
            </a:r>
            <a:r>
              <a:rPr lang="en" sz="1300" i="1">
                <a:solidFill>
                  <a:schemeClr val="dk1"/>
                </a:solidFill>
              </a:rPr>
              <a:t>Phase Two Meeting Notes. </a:t>
            </a:r>
            <a:r>
              <a:rPr lang="en" sz="1300">
                <a:solidFill>
                  <a:schemeClr val="dk1"/>
                </a:solidFill>
              </a:rPr>
              <a:t>Dynamic Developers, Cottleville, MO.</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Car-Nerd. (2020, June 23). </a:t>
            </a:r>
            <a:r>
              <a:rPr lang="en" sz="1300" i="1">
                <a:solidFill>
                  <a:schemeClr val="dk1"/>
                </a:solidFill>
              </a:rPr>
              <a:t>Phase Two Meeting Notes. </a:t>
            </a:r>
            <a:r>
              <a:rPr lang="en" sz="1300">
                <a:solidFill>
                  <a:schemeClr val="dk1"/>
                </a:solidFill>
              </a:rPr>
              <a:t>Dynamic Developers, Cottleville, MO.</a:t>
            </a:r>
            <a:endParaRPr sz="1300">
              <a:solidFill>
                <a:schemeClr val="dk1"/>
              </a:solidFill>
            </a:endParaRPr>
          </a:p>
          <a:p>
            <a:pPr marL="0" lvl="0" indent="0" algn="l" rtl="0">
              <a:spcBef>
                <a:spcPts val="12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75025" y="242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68" name="Google Shape;68;p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914400" lvl="1" indent="-317500" algn="l" rtl="0">
              <a:spcBef>
                <a:spcPts val="0"/>
              </a:spcBef>
              <a:spcAft>
                <a:spcPts val="0"/>
              </a:spcAft>
              <a:buClr>
                <a:schemeClr val="dk1"/>
              </a:buClr>
              <a:buSzPts val="1400"/>
              <a:buChar char="○"/>
            </a:pPr>
            <a:endParaRPr sz="1400">
              <a:solidFill>
                <a:schemeClr val="dk1"/>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69" name="Google Shape;69;p15"/>
          <p:cNvSpPr txBox="1">
            <a:spLocks noGrp="1"/>
          </p:cNvSpPr>
          <p:nvPr>
            <p:ph type="body" idx="2"/>
          </p:nvPr>
        </p:nvSpPr>
        <p:spPr>
          <a:xfrm>
            <a:off x="4311600" y="1152475"/>
            <a:ext cx="4782600" cy="3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u="sng">
                <a:solidFill>
                  <a:schemeClr val="dk1"/>
                </a:solidFill>
              </a:rPr>
              <a:t>Phase Two:</a:t>
            </a:r>
            <a:endParaRPr sz="1300">
              <a:solidFill>
                <a:schemeClr val="dk1"/>
              </a:solidFill>
            </a:endParaRPr>
          </a:p>
          <a:p>
            <a:pPr marL="457200" lvl="0" indent="-311150" algn="l" rtl="0">
              <a:spcBef>
                <a:spcPts val="1600"/>
              </a:spcBef>
              <a:spcAft>
                <a:spcPts val="0"/>
              </a:spcAft>
              <a:buClr>
                <a:schemeClr val="dk1"/>
              </a:buClr>
              <a:buSzPts val="1300"/>
              <a:buChar char="●"/>
            </a:pPr>
            <a:r>
              <a:rPr lang="en" sz="1300">
                <a:solidFill>
                  <a:schemeClr val="dk1"/>
                </a:solidFill>
              </a:rPr>
              <a:t>The objective of this presentation is to detail how the proposed Car-Nerd desktop application will be constructed.</a:t>
            </a: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Intention is to provide users with an effective way to maintain information for their personal vehicles. </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 Will translate required program specifications for developers and users.</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Identify hardware and software requirements, as well as present user interface components.</a:t>
            </a:r>
            <a:endParaRPr sz="1300">
              <a:solidFill>
                <a:schemeClr val="dk1"/>
              </a:solidFill>
            </a:endParaRPr>
          </a:p>
          <a:p>
            <a:pPr marL="457200" lvl="0" indent="0" algn="l" rtl="0">
              <a:spcBef>
                <a:spcPts val="1200"/>
              </a:spcBef>
              <a:spcAft>
                <a:spcPts val="0"/>
              </a:spcAft>
              <a:buNone/>
            </a:pPr>
            <a:endParaRPr sz="1300">
              <a:solidFill>
                <a:schemeClr val="dk1"/>
              </a:solidFill>
            </a:endParaRPr>
          </a:p>
          <a:p>
            <a:pPr marL="0" lvl="0" indent="0" algn="l" rtl="0">
              <a:spcBef>
                <a:spcPts val="1600"/>
              </a:spcBef>
              <a:spcAft>
                <a:spcPts val="0"/>
              </a:spcAft>
              <a:buNone/>
            </a:pPr>
            <a:endParaRPr sz="1300">
              <a:solidFill>
                <a:schemeClr val="dk1"/>
              </a:solidFill>
            </a:endParaRPr>
          </a:p>
          <a:p>
            <a:pPr marL="0" lvl="0" indent="0" algn="l" rtl="0">
              <a:spcBef>
                <a:spcPts val="1100"/>
              </a:spcBef>
              <a:spcAft>
                <a:spcPts val="1600"/>
              </a:spcAft>
              <a:buNone/>
            </a:pPr>
            <a:endParaRPr/>
          </a:p>
        </p:txBody>
      </p:sp>
      <p:pic>
        <p:nvPicPr>
          <p:cNvPr id="70" name="Google Shape;70;p15"/>
          <p:cNvPicPr preferRelativeResize="0"/>
          <p:nvPr/>
        </p:nvPicPr>
        <p:blipFill>
          <a:blip r:embed="rId3">
            <a:alphaModFix/>
          </a:blip>
          <a:stretch>
            <a:fillRect/>
          </a:stretch>
        </p:blipFill>
        <p:spPr>
          <a:xfrm>
            <a:off x="0" y="1067260"/>
            <a:ext cx="4311600" cy="39662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265775" y="50357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76" name="Google Shape;76;p16"/>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a:solidFill>
                  <a:schemeClr val="dk1"/>
                </a:solidFill>
              </a:rPr>
              <a:t>Actions:</a:t>
            </a:r>
            <a:endParaRPr sz="1300" b="1" u="sng">
              <a:solidFill>
                <a:schemeClr val="dk1"/>
              </a:solidFill>
            </a:endParaRPr>
          </a:p>
          <a:p>
            <a:pPr marL="457200" lvl="0" indent="-311150" algn="l" rtl="0">
              <a:spcBef>
                <a:spcPts val="1200"/>
              </a:spcBef>
              <a:spcAft>
                <a:spcPts val="0"/>
              </a:spcAft>
              <a:buClr>
                <a:schemeClr val="dk1"/>
              </a:buClr>
              <a:buSzPts val="1300"/>
              <a:buChar char="●"/>
            </a:pPr>
            <a:r>
              <a:rPr lang="en" sz="1300">
                <a:solidFill>
                  <a:schemeClr val="dk1"/>
                </a:solidFill>
              </a:rPr>
              <a:t>Chronicle requirements needed to define the architecture and system design of the application and provide the development team guidance on system creation.</a:t>
            </a:r>
            <a:endParaRPr sz="1300">
              <a:solidFill>
                <a:schemeClr val="dk1"/>
              </a:solidFill>
            </a:endParaRPr>
          </a:p>
          <a:p>
            <a:pPr marL="0" lvl="0" indent="0" algn="l" rtl="0">
              <a:spcBef>
                <a:spcPts val="1200"/>
              </a:spcBef>
              <a:spcAft>
                <a:spcPts val="0"/>
              </a:spcAft>
              <a:buNone/>
            </a:pPr>
            <a:r>
              <a:rPr lang="en" sz="1300" b="1" u="sng">
                <a:solidFill>
                  <a:schemeClr val="dk1"/>
                </a:solidFill>
              </a:rPr>
              <a:t>Systems Overview:</a:t>
            </a:r>
            <a:endParaRPr sz="1300" b="1" u="sng">
              <a:solidFill>
                <a:schemeClr val="dk1"/>
              </a:solidFill>
            </a:endParaRPr>
          </a:p>
          <a:p>
            <a:pPr marL="457200" lvl="0" indent="-311150" algn="l" rtl="0">
              <a:spcBef>
                <a:spcPts val="1200"/>
              </a:spcBef>
              <a:spcAft>
                <a:spcPts val="0"/>
              </a:spcAft>
              <a:buClr>
                <a:schemeClr val="dk1"/>
              </a:buClr>
              <a:buSzPts val="1300"/>
              <a:buChar char="●"/>
            </a:pPr>
            <a:r>
              <a:rPr lang="en" sz="1300">
                <a:solidFill>
                  <a:schemeClr val="dk1"/>
                </a:solidFill>
              </a:rPr>
              <a:t>Vehicle owners have had the time consuming tasks of having to keep track of vehicle service records.</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&gt; 1 vehicle, tasks take even more time and more organization.</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proposed solution will improve the organization and management of personal vehicles. </a:t>
            </a:r>
            <a:endParaRPr sz="1300">
              <a:solidFill>
                <a:schemeClr val="dk1"/>
              </a:solidFill>
            </a:endParaRPr>
          </a:p>
          <a:p>
            <a:pPr marL="0" lvl="0" indent="0" algn="l" rtl="0">
              <a:spcBef>
                <a:spcPts val="1200"/>
              </a:spcBef>
              <a:spcAft>
                <a:spcPts val="1200"/>
              </a:spcAft>
              <a:buClr>
                <a:schemeClr val="dk1"/>
              </a:buClr>
              <a:buSzPts val="1100"/>
              <a:buFont typeface="Arial"/>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82" name="Google Shape;82;p17"/>
          <p:cNvSpPr txBox="1">
            <a:spLocks noGrp="1"/>
          </p:cNvSpPr>
          <p:nvPr>
            <p:ph type="body" idx="1"/>
          </p:nvPr>
        </p:nvSpPr>
        <p:spPr>
          <a:xfrm>
            <a:off x="311700" y="1152475"/>
            <a:ext cx="3999900" cy="3936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u="sng">
                <a:solidFill>
                  <a:schemeClr val="dk1"/>
                </a:solidFill>
              </a:rPr>
              <a:t>Project Goals include: </a:t>
            </a:r>
            <a:endParaRPr b="1" u="sng">
              <a:solidFill>
                <a:schemeClr val="dk1"/>
              </a:solidFill>
            </a:endParaRPr>
          </a:p>
          <a:p>
            <a:pPr marL="0" lvl="0" indent="0" algn="l" rtl="0">
              <a:lnSpc>
                <a:spcPct val="100000"/>
              </a:lnSpc>
              <a:spcBef>
                <a:spcPts val="0"/>
              </a:spcBef>
              <a:spcAft>
                <a:spcPts val="0"/>
              </a:spcAft>
              <a:buNone/>
            </a:pPr>
            <a:endParaRPr b="1" u="sng">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a:solidFill>
                  <a:schemeClr val="dk1"/>
                </a:solidFill>
              </a:rPr>
              <a:t>Ability to add a vehicle to the application and give the vehicle a personalized name</a:t>
            </a:r>
            <a:endParaRPr sz="130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a:solidFill>
                  <a:schemeClr val="dk1"/>
                </a:solidFill>
              </a:rPr>
              <a:t>Ability to add year, make, and model to vehicle profile</a:t>
            </a:r>
            <a:endParaRPr sz="130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a:solidFill>
                  <a:schemeClr val="dk1"/>
                </a:solidFill>
              </a:rPr>
              <a:t>Ability to schedule service reminders</a:t>
            </a:r>
            <a:endParaRPr sz="130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a:solidFill>
                  <a:schemeClr val="dk1"/>
                </a:solidFill>
              </a:rPr>
              <a:t>Track oil changes </a:t>
            </a:r>
            <a:endParaRPr sz="130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a:solidFill>
                  <a:schemeClr val="dk1"/>
                </a:solidFill>
              </a:rPr>
              <a:t>Track mileage</a:t>
            </a:r>
            <a:endParaRPr sz="130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a:solidFill>
                  <a:schemeClr val="dk1"/>
                </a:solidFill>
              </a:rPr>
              <a:t>Track details for multiple vehicles in one central location</a:t>
            </a:r>
            <a:endParaRPr sz="130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a:solidFill>
                  <a:schemeClr val="dk1"/>
                </a:solidFill>
              </a:rPr>
              <a:t>Ability to charge a user a monthly or yearly subscription fee for the application service ($3.99/mo or $39.99/yr)</a:t>
            </a:r>
            <a:endParaRPr sz="1300">
              <a:solidFill>
                <a:schemeClr val="dk1"/>
              </a:solidFill>
            </a:endParaRPr>
          </a:p>
          <a:p>
            <a:pPr marL="457200" lvl="0" indent="-311150" algn="l" rtl="0">
              <a:lnSpc>
                <a:spcPct val="100000"/>
              </a:lnSpc>
              <a:spcBef>
                <a:spcPts val="0"/>
              </a:spcBef>
              <a:spcAft>
                <a:spcPts val="0"/>
              </a:spcAft>
              <a:buClr>
                <a:schemeClr val="dk1"/>
              </a:buClr>
              <a:buSzPts val="1300"/>
              <a:buAutoNum type="arabicParenR"/>
            </a:pPr>
            <a:r>
              <a:rPr lang="en" sz="1300">
                <a:solidFill>
                  <a:schemeClr val="dk1"/>
                </a:solidFill>
              </a:rPr>
              <a:t>Be user friendly</a:t>
            </a:r>
            <a:endParaRPr sz="1300">
              <a:solidFill>
                <a:schemeClr val="dk1"/>
              </a:solidFill>
            </a:endParaRPr>
          </a:p>
          <a:p>
            <a:pPr marL="457200" lvl="0" indent="0" algn="l" rtl="0">
              <a:lnSpc>
                <a:spcPct val="100000"/>
              </a:lnSpc>
              <a:spcBef>
                <a:spcPts val="0"/>
              </a:spcBef>
              <a:spcAft>
                <a:spcPts val="0"/>
              </a:spcAft>
              <a:buNone/>
            </a:pPr>
            <a:endParaRPr sz="1300">
              <a:solidFill>
                <a:schemeClr val="dk1"/>
              </a:solidFill>
            </a:endParaRPr>
          </a:p>
          <a:p>
            <a:pPr marL="0" lvl="0" indent="0" algn="l" rtl="0">
              <a:lnSpc>
                <a:spcPct val="100000"/>
              </a:lnSpc>
              <a:spcBef>
                <a:spcPts val="0"/>
              </a:spcBef>
              <a:spcAft>
                <a:spcPts val="0"/>
              </a:spcAft>
              <a:buNone/>
            </a:pPr>
            <a:endParaRPr>
              <a:solidFill>
                <a:srgbClr val="000000"/>
              </a:solidFill>
            </a:endParaRPr>
          </a:p>
          <a:p>
            <a:pPr marL="0" lvl="0" indent="0" algn="l" rtl="0">
              <a:spcBef>
                <a:spcPts val="0"/>
              </a:spcBef>
              <a:spcAft>
                <a:spcPts val="1600"/>
              </a:spcAft>
              <a:buNone/>
            </a:pPr>
            <a:endParaRPr/>
          </a:p>
        </p:txBody>
      </p:sp>
      <p:pic>
        <p:nvPicPr>
          <p:cNvPr id="83" name="Google Shape;83;p17"/>
          <p:cNvPicPr preferRelativeResize="0"/>
          <p:nvPr/>
        </p:nvPicPr>
        <p:blipFill>
          <a:blip r:embed="rId3">
            <a:alphaModFix/>
          </a:blip>
          <a:stretch>
            <a:fillRect/>
          </a:stretch>
        </p:blipFill>
        <p:spPr>
          <a:xfrm>
            <a:off x="4876801" y="1017726"/>
            <a:ext cx="3999898" cy="3999898"/>
          </a:xfrm>
          <a:prstGeom prst="rect">
            <a:avLst/>
          </a:prstGeom>
          <a:noFill/>
          <a:ln>
            <a:noFill/>
          </a:ln>
        </p:spPr>
      </p:pic>
      <p:sp>
        <p:nvSpPr>
          <p:cNvPr id="84" name="Google Shape;84;p17"/>
          <p:cNvSpPr txBox="1"/>
          <p:nvPr/>
        </p:nvSpPr>
        <p:spPr>
          <a:xfrm>
            <a:off x="5598650" y="2525825"/>
            <a:ext cx="2369700" cy="8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p>
        </p:txBody>
      </p:sp>
      <p:sp>
        <p:nvSpPr>
          <p:cNvPr id="85" name="Google Shape;85;p17"/>
          <p:cNvSpPr/>
          <p:nvPr/>
        </p:nvSpPr>
        <p:spPr>
          <a:xfrm>
            <a:off x="5470075" y="2608500"/>
            <a:ext cx="2571748" cy="6704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Goals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and Software</a:t>
            </a:r>
            <a:endParaRPr/>
          </a:p>
        </p:txBody>
      </p:sp>
      <p:sp>
        <p:nvSpPr>
          <p:cNvPr id="91" name="Google Shape;91;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rgbClr val="000000"/>
                </a:solidFill>
              </a:rPr>
              <a:t>Hardware:</a:t>
            </a:r>
            <a:endParaRPr>
              <a:solidFill>
                <a:srgbClr val="000000"/>
              </a:solidFill>
            </a:endParaRPr>
          </a:p>
          <a:p>
            <a:pPr marL="457200" lvl="0" indent="-317500" algn="l" rtl="0">
              <a:spcBef>
                <a:spcPts val="1600"/>
              </a:spcBef>
              <a:spcAft>
                <a:spcPts val="0"/>
              </a:spcAft>
              <a:buClr>
                <a:srgbClr val="000000"/>
              </a:buClr>
              <a:buSzPts val="1400"/>
              <a:buChar char="●"/>
            </a:pPr>
            <a:r>
              <a:rPr lang="en">
                <a:solidFill>
                  <a:srgbClr val="000000"/>
                </a:solidFill>
              </a:rPr>
              <a:t>The Car-Nerd product does not require any specialized hardware.</a:t>
            </a:r>
            <a:endParaRPr>
              <a:solidFill>
                <a:srgbClr val="000000"/>
              </a:solidFill>
            </a:endParaRPr>
          </a:p>
          <a:p>
            <a:pPr marL="457200" lvl="0" indent="-317500" algn="l" rtl="0">
              <a:spcBef>
                <a:spcPts val="0"/>
              </a:spcBef>
              <a:spcAft>
                <a:spcPts val="0"/>
              </a:spcAft>
              <a:buClr>
                <a:srgbClr val="000000"/>
              </a:buClr>
              <a:buSzPts val="1400"/>
              <a:buChar char="●"/>
            </a:pPr>
            <a:r>
              <a:rPr lang="en">
                <a:solidFill>
                  <a:srgbClr val="000000"/>
                </a:solidFill>
              </a:rPr>
              <a:t>It is to be developed on standard Windows computers and will run on Windows computers.</a:t>
            </a:r>
            <a:endParaRPr>
              <a:solidFill>
                <a:srgbClr val="000000"/>
              </a:solidFill>
            </a:endParaRPr>
          </a:p>
          <a:p>
            <a:pPr marL="457200" lvl="0" indent="0" algn="l" rtl="0">
              <a:spcBef>
                <a:spcPts val="1600"/>
              </a:spcBef>
              <a:spcAft>
                <a:spcPts val="1600"/>
              </a:spcAft>
              <a:buNone/>
            </a:pPr>
            <a:endParaRPr/>
          </a:p>
        </p:txBody>
      </p:sp>
      <p:sp>
        <p:nvSpPr>
          <p:cNvPr id="92" name="Google Shape;92;p18"/>
          <p:cNvSpPr txBox="1">
            <a:spLocks noGrp="1"/>
          </p:cNvSpPr>
          <p:nvPr>
            <p:ph type="body" idx="2"/>
          </p:nvPr>
        </p:nvSpPr>
        <p:spPr>
          <a:xfrm>
            <a:off x="4832400" y="109392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Software:</a:t>
            </a:r>
            <a:endParaRPr>
              <a:solidFill>
                <a:srgbClr val="000000"/>
              </a:solidFill>
            </a:endParaRPr>
          </a:p>
          <a:p>
            <a:pPr marL="457200" lvl="0" indent="-317500" algn="l" rtl="0">
              <a:spcBef>
                <a:spcPts val="1600"/>
              </a:spcBef>
              <a:spcAft>
                <a:spcPts val="0"/>
              </a:spcAft>
              <a:buClr>
                <a:srgbClr val="000000"/>
              </a:buClr>
              <a:buSzPts val="1400"/>
              <a:buChar char="●"/>
            </a:pPr>
            <a:r>
              <a:rPr lang="en">
                <a:solidFill>
                  <a:srgbClr val="000000"/>
                </a:solidFill>
              </a:rPr>
              <a:t>The Car-Nerd product will be developed using Java and Eclipse.</a:t>
            </a:r>
            <a:endParaRPr>
              <a:solidFill>
                <a:srgbClr val="000000"/>
              </a:solidFill>
            </a:endParaRPr>
          </a:p>
          <a:p>
            <a:pPr marL="457200" lvl="0" indent="-317500" algn="l" rtl="0">
              <a:spcBef>
                <a:spcPts val="0"/>
              </a:spcBef>
              <a:spcAft>
                <a:spcPts val="0"/>
              </a:spcAft>
              <a:buClr>
                <a:srgbClr val="000000"/>
              </a:buClr>
              <a:buSzPts val="1400"/>
              <a:buChar char="●"/>
            </a:pPr>
            <a:r>
              <a:rPr lang="en">
                <a:solidFill>
                  <a:srgbClr val="000000"/>
                </a:solidFill>
              </a:rPr>
              <a:t>Swing libraries will be used for GUI functionality.</a:t>
            </a:r>
            <a:endParaRPr>
              <a:solidFill>
                <a:srgbClr val="000000"/>
              </a:solidFill>
            </a:endParaRPr>
          </a:p>
          <a:p>
            <a:pPr marL="457200" lvl="0" indent="-317500" algn="l" rtl="0">
              <a:spcBef>
                <a:spcPts val="0"/>
              </a:spcBef>
              <a:spcAft>
                <a:spcPts val="0"/>
              </a:spcAft>
              <a:buClr>
                <a:srgbClr val="000000"/>
              </a:buClr>
              <a:buSzPts val="1400"/>
              <a:buChar char="●"/>
            </a:pPr>
            <a:r>
              <a:rPr lang="en">
                <a:solidFill>
                  <a:srgbClr val="000000"/>
                </a:solidFill>
              </a:rPr>
              <a:t>Other libraries will be used if and as we discover convenient ways to add features using new libraries, e.g. Paypal support.</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Design</a:t>
            </a:r>
            <a:endParaRPr/>
          </a:p>
        </p:txBody>
      </p:sp>
      <p:sp>
        <p:nvSpPr>
          <p:cNvPr id="98" name="Google Shape;98;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Clr>
                <a:schemeClr val="dk1"/>
              </a:buClr>
              <a:buSzPts val="1300"/>
              <a:buChar char="●"/>
            </a:pPr>
            <a:r>
              <a:rPr lang="en" sz="1300">
                <a:solidFill>
                  <a:schemeClr val="dk1"/>
                </a:solidFill>
              </a:rPr>
              <a:t>The database that is featured within Car-Nerd assists with the integrity of the user entered data:  </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Data assists the user when inputting their vehicle information that they have the proper information for their car.  </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Database is a static list of all year, make and models for the last 25 years currently available in the US.  </a:t>
            </a:r>
            <a:endParaRPr/>
          </a:p>
        </p:txBody>
      </p:sp>
      <p:sp>
        <p:nvSpPr>
          <p:cNvPr id="99" name="Google Shape;99;p19"/>
          <p:cNvSpPr txBox="1">
            <a:spLocks noGrp="1"/>
          </p:cNvSpPr>
          <p:nvPr>
            <p:ph type="body" idx="2"/>
          </p:nvPr>
        </p:nvSpPr>
        <p:spPr>
          <a:xfrm>
            <a:off x="4832400" y="1152475"/>
            <a:ext cx="3999900" cy="38352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Clr>
                <a:schemeClr val="dk1"/>
              </a:buClr>
              <a:buSzPts val="1300"/>
              <a:buChar char="●"/>
            </a:pPr>
            <a:r>
              <a:rPr lang="en" sz="1300">
                <a:solidFill>
                  <a:schemeClr val="dk1"/>
                </a:solidFill>
              </a:rPr>
              <a:t>The user will first input a year, then based on the year entered, any car manufacturers that have vehicles available within that year will populate.  </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Any manufacturers that do not have any vehicles manufactured within that year will not be selectable.  </a:t>
            </a:r>
            <a:endParaRPr sz="1300">
              <a:solidFill>
                <a:schemeClr val="dk1"/>
              </a:solidFill>
            </a:endParaRPr>
          </a:p>
          <a:p>
            <a:pPr marL="914400" lvl="1" indent="-311150" algn="l" rtl="0">
              <a:spcBef>
                <a:spcPts val="0"/>
              </a:spcBef>
              <a:spcAft>
                <a:spcPts val="0"/>
              </a:spcAft>
              <a:buClr>
                <a:schemeClr val="dk1"/>
              </a:buClr>
              <a:buSzPts val="1300"/>
              <a:buChar char="○"/>
            </a:pPr>
            <a:r>
              <a:rPr lang="en" sz="1300">
                <a:solidFill>
                  <a:schemeClr val="dk1"/>
                </a:solidFill>
              </a:rPr>
              <a:t>Once manufacturer has been selected, available models will populate, excluding any options that are not available for that year.  </a:t>
            </a:r>
            <a:endParaRPr sz="1300">
              <a:solidFill>
                <a:schemeClr val="dk1"/>
              </a:solidFill>
            </a:endParaRPr>
          </a:p>
          <a:p>
            <a:pPr marL="1371600" lvl="2" indent="-311150" algn="l" rtl="0">
              <a:spcBef>
                <a:spcPts val="0"/>
              </a:spcBef>
              <a:spcAft>
                <a:spcPts val="0"/>
              </a:spcAft>
              <a:buClr>
                <a:schemeClr val="dk1"/>
              </a:buClr>
              <a:buSzPts val="1300"/>
              <a:buChar char="■"/>
            </a:pPr>
            <a:r>
              <a:rPr lang="en" sz="1300">
                <a:solidFill>
                  <a:schemeClr val="dk1"/>
                </a:solidFill>
              </a:rPr>
              <a:t>Any cars above and beyond 25 years must be manually added to the application due to the inability to track imports.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15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 and Settings Tabs</a:t>
            </a:r>
            <a:endParaRPr/>
          </a:p>
        </p:txBody>
      </p:sp>
      <p:pic>
        <p:nvPicPr>
          <p:cNvPr id="105" name="Google Shape;105;p20"/>
          <p:cNvPicPr preferRelativeResize="0"/>
          <p:nvPr/>
        </p:nvPicPr>
        <p:blipFill>
          <a:blip r:embed="rId3">
            <a:alphaModFix/>
          </a:blip>
          <a:stretch>
            <a:fillRect/>
          </a:stretch>
        </p:blipFill>
        <p:spPr>
          <a:xfrm>
            <a:off x="4998425" y="846950"/>
            <a:ext cx="3925151" cy="3991025"/>
          </a:xfrm>
          <a:prstGeom prst="rect">
            <a:avLst/>
          </a:prstGeom>
          <a:noFill/>
          <a:ln>
            <a:noFill/>
          </a:ln>
        </p:spPr>
      </p:pic>
      <p:pic>
        <p:nvPicPr>
          <p:cNvPr id="106" name="Google Shape;106;p20"/>
          <p:cNvPicPr preferRelativeResize="0"/>
          <p:nvPr/>
        </p:nvPicPr>
        <p:blipFill>
          <a:blip r:embed="rId4">
            <a:alphaModFix/>
          </a:blip>
          <a:stretch>
            <a:fillRect/>
          </a:stretch>
        </p:blipFill>
        <p:spPr>
          <a:xfrm>
            <a:off x="241100" y="846950"/>
            <a:ext cx="3877225" cy="3991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Security and Data Integrity</a:t>
            </a:r>
            <a:endParaRPr/>
          </a:p>
        </p:txBody>
      </p:sp>
      <p:sp>
        <p:nvSpPr>
          <p:cNvPr id="112" name="Google Shape;112;p21"/>
          <p:cNvSpPr txBox="1">
            <a:spLocks noGrp="1"/>
          </p:cNvSpPr>
          <p:nvPr>
            <p:ph type="body" idx="1"/>
          </p:nvPr>
        </p:nvSpPr>
        <p:spPr>
          <a:xfrm>
            <a:off x="276075" y="1152475"/>
            <a:ext cx="3999900" cy="3416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Internal Security for our application will be more user based since the data they enter will be stored locally and only on their machine in the form of a text file. </a:t>
            </a:r>
            <a:endParaRPr sz="1300">
              <a:solidFill>
                <a:schemeClr val="dk1"/>
              </a:solidFill>
            </a:endParaRPr>
          </a:p>
          <a:p>
            <a:pPr marL="457200" lvl="0" indent="0" algn="l" rtl="0">
              <a:spcBef>
                <a:spcPts val="0"/>
              </a:spcBef>
              <a:spcAft>
                <a:spcPts val="0"/>
              </a:spcAft>
              <a:buNone/>
            </a:pP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The user will have the ability to retrieve their data from the database at their choosing should they need to, since data will be stored on their local machine.</a:t>
            </a:r>
            <a:endParaRPr sz="1300">
              <a:solidFill>
                <a:schemeClr val="dk1"/>
              </a:solidFill>
            </a:endParaRPr>
          </a:p>
          <a:p>
            <a:pPr marL="0" lvl="0" indent="0" algn="l" rtl="0">
              <a:spcBef>
                <a:spcPts val="0"/>
              </a:spcBef>
              <a:spcAft>
                <a:spcPts val="0"/>
              </a:spcAft>
              <a:buClr>
                <a:schemeClr val="dk1"/>
              </a:buClr>
              <a:buSzPts val="1100"/>
              <a:buFont typeface="Arial"/>
              <a:buNone/>
            </a:pPr>
            <a:endParaRPr/>
          </a:p>
        </p:txBody>
      </p:sp>
      <p:sp>
        <p:nvSpPr>
          <p:cNvPr id="113" name="Google Shape;113;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Login data from logging into the application will be handled through the use of the Google API and no data will be stored by Dynamic Developers in any instance. </a:t>
            </a:r>
            <a:endParaRPr sz="1300">
              <a:solidFill>
                <a:schemeClr val="dk1"/>
              </a:solidFill>
            </a:endParaRPr>
          </a:p>
          <a:p>
            <a:pPr marL="457200" lvl="0" indent="0" algn="l" rtl="0">
              <a:spcBef>
                <a:spcPts val="0"/>
              </a:spcBef>
              <a:spcAft>
                <a:spcPts val="0"/>
              </a:spcAft>
              <a:buNone/>
            </a:pPr>
            <a:endParaRPr sz="1300">
              <a:solidFill>
                <a:schemeClr val="dk1"/>
              </a:solidFill>
            </a:endParaRPr>
          </a:p>
          <a:p>
            <a:pPr marL="457200" lvl="0" indent="-311150" algn="l" rtl="0">
              <a:spcBef>
                <a:spcPts val="0"/>
              </a:spcBef>
              <a:spcAft>
                <a:spcPts val="0"/>
              </a:spcAft>
              <a:buClr>
                <a:schemeClr val="dk1"/>
              </a:buClr>
              <a:buSzPts val="1300"/>
              <a:buChar char="●"/>
            </a:pPr>
            <a:r>
              <a:rPr lang="en" sz="1300">
                <a:solidFill>
                  <a:schemeClr val="dk1"/>
                </a:solidFill>
              </a:rPr>
              <a:t>Additionally, the ability to check user data files will be convenient for the user as they will just have to check the install folder for the text file.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183100" y="114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Logging/Notes Module</a:t>
            </a:r>
            <a:endParaRPr/>
          </a:p>
        </p:txBody>
      </p:sp>
      <p:sp>
        <p:nvSpPr>
          <p:cNvPr id="119" name="Google Shape;119;p22"/>
          <p:cNvSpPr txBox="1">
            <a:spLocks noGrp="1"/>
          </p:cNvSpPr>
          <p:nvPr>
            <p:ph type="body" idx="1"/>
          </p:nvPr>
        </p:nvSpPr>
        <p:spPr>
          <a:xfrm>
            <a:off x="0" y="863550"/>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a:solidFill>
                  <a:srgbClr val="000000"/>
                </a:solidFill>
              </a:rPr>
              <a:t>The purpose of this module in the program is so that the user will be able to record notes and make reminders about their vehicles.</a:t>
            </a:r>
            <a:endParaRPr>
              <a:solidFill>
                <a:srgbClr val="000000"/>
              </a:solidFill>
            </a:endParaRPr>
          </a:p>
          <a:p>
            <a:pPr marL="0" lvl="0" indent="0" algn="l" rtl="0">
              <a:spcBef>
                <a:spcPts val="1600"/>
              </a:spcBef>
              <a:spcAft>
                <a:spcPts val="1600"/>
              </a:spcAft>
              <a:buNone/>
            </a:pPr>
            <a:endParaRPr/>
          </a:p>
        </p:txBody>
      </p:sp>
      <p:pic>
        <p:nvPicPr>
          <p:cNvPr id="120" name="Google Shape;120;p22"/>
          <p:cNvPicPr preferRelativeResize="0"/>
          <p:nvPr/>
        </p:nvPicPr>
        <p:blipFill>
          <a:blip r:embed="rId3">
            <a:alphaModFix/>
          </a:blip>
          <a:stretch>
            <a:fillRect/>
          </a:stretch>
        </p:blipFill>
        <p:spPr>
          <a:xfrm>
            <a:off x="4101525" y="687075"/>
            <a:ext cx="4950625" cy="43002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1172</Words>
  <Application>Microsoft Office PowerPoint</Application>
  <PresentationFormat>On-screen Show (16:9)</PresentationFormat>
  <Paragraphs>94</Paragraphs>
  <Slides>15</Slides>
  <Notes>15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Simple Light</vt:lpstr>
      <vt:lpstr>Car-Nerd</vt:lpstr>
      <vt:lpstr>Introduction</vt:lpstr>
      <vt:lpstr>Introduction</vt:lpstr>
      <vt:lpstr>Introduction</vt:lpstr>
      <vt:lpstr>Hardware and Software</vt:lpstr>
      <vt:lpstr>Database Design</vt:lpstr>
      <vt:lpstr>Info and Settings Tabs</vt:lpstr>
      <vt:lpstr>System Security and Data Integrity</vt:lpstr>
      <vt:lpstr>Logging/Notes Module</vt:lpstr>
      <vt:lpstr>Architectural Graph</vt:lpstr>
      <vt:lpstr>PowerPoint Presentation</vt:lpstr>
      <vt:lpstr>Design Constraints</vt:lpstr>
      <vt:lpstr>Mileage Module</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Car-Nerd</dc:title>
  <dc:creator>Kelli Ennis</dc:creator>
  <cp:lastModifiedBy>Kelli Ennis</cp:lastModifiedBy>
  <cp:revision>1</cp:revision>
  <dcterms:modified xsi:type="dcterms:W3CDTF">2020-06-27T04:46:40Z</dcterms:modified>
</cp:coreProperties>
</file>